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0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1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4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8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8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1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3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2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5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0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3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C799-8942-400F-9BA5-2DBD90B194B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2ED1A-E3E3-4118-AB3E-DA4A99FB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0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651419" y="1472021"/>
            <a:ext cx="10922272" cy="4972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50582" y="4180113"/>
            <a:ext cx="853440" cy="278675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336" y="1314658"/>
            <a:ext cx="4415246" cy="600892"/>
          </a:xfrm>
          <a:prstGeom prst="rect">
            <a:avLst/>
          </a:prstGeom>
          <a:solidFill>
            <a:srgbClr val="00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Внесение разных типов характеристик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6" y="2072303"/>
            <a:ext cx="11743511" cy="1996816"/>
          </a:xfrm>
          <a:prstGeom prst="rect">
            <a:avLst/>
          </a:prstGeom>
          <a:ln>
            <a:solidFill>
              <a:srgbClr val="004065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6" y="4523059"/>
            <a:ext cx="11743511" cy="2046325"/>
          </a:xfrm>
          <a:prstGeom prst="rect">
            <a:avLst/>
          </a:prstGeom>
          <a:ln>
            <a:solidFill>
              <a:srgbClr val="004065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15589" y="3928684"/>
            <a:ext cx="9109164" cy="59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Обязательно использование символов для задания диапазона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336" y="1314658"/>
            <a:ext cx="4415246" cy="600892"/>
          </a:xfrm>
          <a:prstGeom prst="rect">
            <a:avLst/>
          </a:prstGeom>
          <a:solidFill>
            <a:srgbClr val="00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Внесение разных типов характеристик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5" y="2405446"/>
            <a:ext cx="11490057" cy="24626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9336" y="3378926"/>
            <a:ext cx="11477898" cy="470263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8070" y="5357987"/>
            <a:ext cx="9109164" cy="59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отображается заявка, если количественную характеристику внести как качественную. Контроли не срабатывают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8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336" y="1314658"/>
            <a:ext cx="4415246" cy="600892"/>
          </a:xfrm>
          <a:prstGeom prst="rect">
            <a:avLst/>
          </a:prstGeom>
          <a:solidFill>
            <a:srgbClr val="00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Примеры внесения сведений о бензине – разные практики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0" y="2426814"/>
            <a:ext cx="12019513" cy="1904224"/>
          </a:xfrm>
          <a:prstGeom prst="rect">
            <a:avLst/>
          </a:prstGeom>
          <a:ln>
            <a:solidFill>
              <a:srgbClr val="0A5CAC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39336" y="1988773"/>
            <a:ext cx="1693818" cy="364817"/>
          </a:xfrm>
          <a:prstGeom prst="rect">
            <a:avLst/>
          </a:prstGeom>
          <a:solidFill>
            <a:srgbClr val="00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Вариант №1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0" y="4842302"/>
            <a:ext cx="12031736" cy="1940602"/>
          </a:xfrm>
          <a:prstGeom prst="rect">
            <a:avLst/>
          </a:prstGeom>
          <a:ln>
            <a:solidFill>
              <a:srgbClr val="0A5CAC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71130" y="4477485"/>
            <a:ext cx="1693818" cy="364817"/>
          </a:xfrm>
          <a:prstGeom prst="rect">
            <a:avLst/>
          </a:prstGeom>
          <a:solidFill>
            <a:srgbClr val="00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Вариант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8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" y="1473925"/>
            <a:ext cx="11135090" cy="38818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223861" y="3857898"/>
            <a:ext cx="949237" cy="441129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9347" y="4914642"/>
            <a:ext cx="1362893" cy="371461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0413" y="1327239"/>
            <a:ext cx="11200948" cy="49429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3667" y="2389764"/>
            <a:ext cx="2046515" cy="278675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7" y="2157571"/>
            <a:ext cx="10075636" cy="28065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89549" y="3675017"/>
            <a:ext cx="1234314" cy="478972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3" y="1262333"/>
            <a:ext cx="11459108" cy="5425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0298" y="1572124"/>
            <a:ext cx="11485454" cy="1118825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294" y="3418361"/>
            <a:ext cx="11490278" cy="3269821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176" y="3048000"/>
            <a:ext cx="11317035" cy="1175657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2" y="3311745"/>
            <a:ext cx="10864624" cy="78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6" y="4750299"/>
            <a:ext cx="11090829" cy="57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81175" y="4447789"/>
            <a:ext cx="11317035" cy="1175657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175" y="1812267"/>
            <a:ext cx="7907383" cy="659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Есть блокирующий контроль и в отношении значений, не попадающих в назначенный диапазон и «пустых» значений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7" y="2568152"/>
            <a:ext cx="12126076" cy="37803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336" y="1314658"/>
            <a:ext cx="4415246" cy="600892"/>
          </a:xfrm>
          <a:prstGeom prst="rect">
            <a:avLst/>
          </a:prstGeom>
          <a:solidFill>
            <a:srgbClr val="00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Внесение разных типов характеристик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8555" y="3160942"/>
            <a:ext cx="12038990" cy="687977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3010" y="4519208"/>
            <a:ext cx="12038990" cy="687977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336" y="1314658"/>
            <a:ext cx="4415246" cy="600892"/>
          </a:xfrm>
          <a:prstGeom prst="rect">
            <a:avLst/>
          </a:prstGeom>
          <a:solidFill>
            <a:srgbClr val="00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Внесение разных типов характеристик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30" y="2366945"/>
            <a:ext cx="11800114" cy="36823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0830" y="2366946"/>
            <a:ext cx="11800114" cy="480758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0830" y="2847704"/>
            <a:ext cx="11800114" cy="426719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336" y="1314658"/>
            <a:ext cx="4415246" cy="600892"/>
          </a:xfrm>
          <a:prstGeom prst="rect">
            <a:avLst/>
          </a:prstGeom>
          <a:solidFill>
            <a:srgbClr val="00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Внесение разных типов характеристик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30" y="2366945"/>
            <a:ext cx="11800114" cy="36823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0830" y="2366946"/>
            <a:ext cx="11800114" cy="480758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0830" y="2847704"/>
            <a:ext cx="11800114" cy="426719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CE3359-397A-4844-8D30-33EE4B30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427731"/>
            <a:ext cx="1822136" cy="23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0887" y="340372"/>
            <a:ext cx="5817325" cy="513806"/>
          </a:xfrm>
          <a:prstGeom prst="rect">
            <a:avLst/>
          </a:prstGeom>
          <a:solidFill>
            <a:srgbClr val="004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Подача заявки на ЭТП «Фабрикант»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336" y="1314658"/>
            <a:ext cx="4415246" cy="600892"/>
          </a:xfrm>
          <a:prstGeom prst="rect">
            <a:avLst/>
          </a:prstGeom>
          <a:solidFill>
            <a:srgbClr val="00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Внесение разных типов характеристик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3" y="2873831"/>
            <a:ext cx="11901550" cy="18664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6293" y="4197533"/>
            <a:ext cx="11800114" cy="426719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4685211" y="4740324"/>
            <a:ext cx="418012" cy="580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10367554" y="4740324"/>
            <a:ext cx="418012" cy="580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5210" y="5477691"/>
            <a:ext cx="6261464" cy="96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Фактически участник может вписать любое «свое» значение. Хотя фактически это показатель, который не может изменяться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6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 Л</dc:creator>
  <cp:lastModifiedBy>А Л</cp:lastModifiedBy>
  <cp:revision>1</cp:revision>
  <dcterms:created xsi:type="dcterms:W3CDTF">2024-01-29T07:18:51Z</dcterms:created>
  <dcterms:modified xsi:type="dcterms:W3CDTF">2024-01-29T07:19:32Z</dcterms:modified>
</cp:coreProperties>
</file>